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4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0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87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94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23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82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84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74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07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86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28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06F0-49A0-47FB-82E6-1DAA6EC59E84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33CA-8F1A-437F-B782-BB5A49468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63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82804" y="2413262"/>
            <a:ext cx="8578392" cy="820132"/>
          </a:xfrm>
          <a:solidFill>
            <a:schemeClr val="bg2"/>
          </a:solidFill>
        </p:spPr>
        <p:txBody>
          <a:bodyPr/>
          <a:lstStyle/>
          <a:p>
            <a:r>
              <a:rPr lang="tr-TR" b="1" dirty="0">
                <a:latin typeface="+mn-lt"/>
              </a:rPr>
              <a:t>Bildiri Başlığı</a:t>
            </a:r>
          </a:p>
        </p:txBody>
      </p:sp>
      <p:graphicFrame>
        <p:nvGraphicFramePr>
          <p:cNvPr id="9" name="Tablo 5">
            <a:extLst>
              <a:ext uri="{FF2B5EF4-FFF2-40B4-BE49-F238E27FC236}">
                <a16:creationId xmlns:a16="http://schemas.microsoft.com/office/drawing/2014/main" id="{49F88202-4D70-3F09-0F39-83BE4BE1E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61853"/>
              </p:ext>
            </p:extLst>
          </p:nvPr>
        </p:nvGraphicFramePr>
        <p:xfrm>
          <a:off x="1161854" y="4450214"/>
          <a:ext cx="733853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9268">
                  <a:extLst>
                    <a:ext uri="{9D8B030D-6E8A-4147-A177-3AD203B41FA5}">
                      <a16:colId xmlns:a16="http://schemas.microsoft.com/office/drawing/2014/main" val="1859932581"/>
                    </a:ext>
                  </a:extLst>
                </a:gridCol>
                <a:gridCol w="3669268">
                  <a:extLst>
                    <a:ext uri="{9D8B030D-6E8A-4147-A177-3AD203B41FA5}">
                      <a16:colId xmlns:a16="http://schemas.microsoft.com/office/drawing/2014/main" val="1217931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/>
                        <a:t>Yazarın Adı Soyadı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/>
                        <a:t>Yazarın Adı Soyadı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65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Kurumu</a:t>
                      </a:r>
                      <a:br>
                        <a:rPr lang="tr-TR" sz="1400" dirty="0"/>
                      </a:br>
                      <a:r>
                        <a:rPr lang="tr-TR" sz="1400" dirty="0"/>
                        <a:t>mailadresi@mail.com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Kurumu</a:t>
                      </a:r>
                      <a:br>
                        <a:rPr lang="tr-TR" sz="1400" dirty="0"/>
                      </a:br>
                      <a:r>
                        <a:rPr lang="tr-TR" sz="1400" dirty="0"/>
                        <a:t>mailadresi@mail.com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921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70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33D07C-3B94-97E9-2106-4D8AD165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36" y="2281286"/>
            <a:ext cx="8237196" cy="3266388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bölümde araştırmanın konusu, sorunu, amacı ve önemi açıklanmalıdır. 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 bölümünde en fazla 3 slayt yer almalıdır. 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940764A4-790D-C7AB-EC1B-F0A843AA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21" y="1162843"/>
            <a:ext cx="7886700" cy="1325563"/>
          </a:xfrm>
        </p:spPr>
        <p:txBody>
          <a:bodyPr>
            <a:normAutofit/>
          </a:bodyPr>
          <a:lstStyle/>
          <a:p>
            <a:r>
              <a:rPr lang="tr-TR" sz="4400" b="1" dirty="0">
                <a:latin typeface="+mn-lt"/>
              </a:rPr>
              <a:t>Giriş</a:t>
            </a:r>
          </a:p>
        </p:txBody>
      </p:sp>
    </p:spTree>
    <p:extLst>
      <p:ext uri="{BB962C8B-B14F-4D97-AF65-F5344CB8AC3E}">
        <p14:creationId xmlns:p14="http://schemas.microsoft.com/office/powerpoint/2010/main" val="389621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33D07C-3B94-97E9-2106-4D8AD165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21" y="2736401"/>
            <a:ext cx="7271012" cy="3266388"/>
          </a:xfrm>
        </p:spPr>
        <p:txBody>
          <a:bodyPr/>
          <a:lstStyle/>
          <a:p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araştırmanın literatürdeki yeri ve teorik çerçevesi bu bölümde ele alınmalıdır.</a:t>
            </a:r>
          </a:p>
          <a:p>
            <a:endParaRPr lang="tr-TR" dirty="0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940764A4-790D-C7AB-EC1B-F0A843AA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21" y="1162843"/>
            <a:ext cx="7886700" cy="1325563"/>
          </a:xfrm>
        </p:spPr>
        <p:txBody>
          <a:bodyPr>
            <a:normAutofit/>
          </a:bodyPr>
          <a:lstStyle/>
          <a:p>
            <a:r>
              <a:rPr lang="tr-TR" sz="4400" b="1" dirty="0">
                <a:latin typeface="+mn-lt"/>
              </a:rPr>
              <a:t>Kavramsal Çerçeve</a:t>
            </a:r>
          </a:p>
        </p:txBody>
      </p:sp>
    </p:spTree>
    <p:extLst>
      <p:ext uri="{BB962C8B-B14F-4D97-AF65-F5344CB8AC3E}">
        <p14:creationId xmlns:p14="http://schemas.microsoft.com/office/powerpoint/2010/main" val="113719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33D07C-3B94-97E9-2106-4D8AD165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36" y="2281286"/>
            <a:ext cx="7271012" cy="3266388"/>
          </a:xfrm>
        </p:spPr>
        <p:txBody>
          <a:bodyPr>
            <a:normAutofit/>
          </a:bodyPr>
          <a:lstStyle/>
          <a:p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yöntemi bölümünde; araştırmanın modeli, veri toplama aracı, evren ve örneklem ile kullanılan istatistiksel yöntemler açıklanmalıdır.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940764A4-790D-C7AB-EC1B-F0A843AA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21" y="1162843"/>
            <a:ext cx="7886700" cy="1325563"/>
          </a:xfrm>
        </p:spPr>
        <p:txBody>
          <a:bodyPr>
            <a:normAutofit/>
          </a:bodyPr>
          <a:lstStyle/>
          <a:p>
            <a:r>
              <a:rPr lang="tr-TR" sz="4400" b="1" dirty="0">
                <a:latin typeface="+mn-lt"/>
              </a:rPr>
              <a:t>Yöntem</a:t>
            </a:r>
          </a:p>
        </p:txBody>
      </p:sp>
    </p:spTree>
    <p:extLst>
      <p:ext uri="{BB962C8B-B14F-4D97-AF65-F5344CB8AC3E}">
        <p14:creationId xmlns:p14="http://schemas.microsoft.com/office/powerpoint/2010/main" val="202833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33D07C-3B94-97E9-2106-4D8AD165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36" y="2281286"/>
            <a:ext cx="7271012" cy="3266388"/>
          </a:xfrm>
        </p:spPr>
        <p:txBody>
          <a:bodyPr>
            <a:normAutofit/>
          </a:bodyPr>
          <a:lstStyle/>
          <a:p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bölümde araştırmanın bulgularına ve bu bulguların yorumlarına yer verilmelidir.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940764A4-790D-C7AB-EC1B-F0A843AA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21" y="1162843"/>
            <a:ext cx="7886700" cy="1325563"/>
          </a:xfrm>
        </p:spPr>
        <p:txBody>
          <a:bodyPr>
            <a:normAutofit/>
          </a:bodyPr>
          <a:lstStyle/>
          <a:p>
            <a:r>
              <a:rPr lang="tr-TR" sz="4400" b="1" dirty="0">
                <a:latin typeface="+mn-lt"/>
              </a:rPr>
              <a:t>Bulgular</a:t>
            </a:r>
          </a:p>
        </p:txBody>
      </p:sp>
    </p:spTree>
    <p:extLst>
      <p:ext uri="{BB962C8B-B14F-4D97-AF65-F5344CB8AC3E}">
        <p14:creationId xmlns:p14="http://schemas.microsoft.com/office/powerpoint/2010/main" val="170265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33D07C-3B94-97E9-2106-4D8AD165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36" y="2281286"/>
            <a:ext cx="7271012" cy="3266388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bölümde araştırmanın sonuç ve önerilerine yer verilmelidir. 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940764A4-790D-C7AB-EC1B-F0A843AA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21" y="1162843"/>
            <a:ext cx="7886700" cy="1325563"/>
          </a:xfrm>
        </p:spPr>
        <p:txBody>
          <a:bodyPr>
            <a:normAutofit/>
          </a:bodyPr>
          <a:lstStyle/>
          <a:p>
            <a:r>
              <a:rPr lang="tr-TR" sz="4400" b="1" dirty="0">
                <a:latin typeface="+mn-lt"/>
              </a:rPr>
              <a:t>Sonuç ve Öneriler</a:t>
            </a:r>
          </a:p>
        </p:txBody>
      </p:sp>
    </p:spTree>
    <p:extLst>
      <p:ext uri="{BB962C8B-B14F-4D97-AF65-F5344CB8AC3E}">
        <p14:creationId xmlns:p14="http://schemas.microsoft.com/office/powerpoint/2010/main" val="327309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1">
            <a:extLst>
              <a:ext uri="{FF2B5EF4-FFF2-40B4-BE49-F238E27FC236}">
                <a16:creationId xmlns:a16="http://schemas.microsoft.com/office/drawing/2014/main" id="{503EC040-9162-8AB8-5E3C-5A3A834361BF}"/>
              </a:ext>
            </a:extLst>
          </p:cNvPr>
          <p:cNvSpPr txBox="1">
            <a:spLocks/>
          </p:cNvSpPr>
          <p:nvPr/>
        </p:nvSpPr>
        <p:spPr>
          <a:xfrm>
            <a:off x="377073" y="2799761"/>
            <a:ext cx="8578392" cy="820132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Dinlediğiniz için teşekkürler...</a:t>
            </a:r>
          </a:p>
        </p:txBody>
      </p:sp>
    </p:spTree>
    <p:extLst>
      <p:ext uri="{BB962C8B-B14F-4D97-AF65-F5344CB8AC3E}">
        <p14:creationId xmlns:p14="http://schemas.microsoft.com/office/powerpoint/2010/main" val="14417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107</Words>
  <Application>Microsoft Office PowerPoint</Application>
  <PresentationFormat>Ekran Gösterisi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Bildiri Başlığı</vt:lpstr>
      <vt:lpstr>Giriş</vt:lpstr>
      <vt:lpstr>Kavramsal Çerçeve</vt:lpstr>
      <vt:lpstr>Yöntem</vt:lpstr>
      <vt:lpstr>Bulgular</vt:lpstr>
      <vt:lpstr>Sonuç ve Öneriler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Reviewer</cp:lastModifiedBy>
  <cp:revision>3</cp:revision>
  <dcterms:created xsi:type="dcterms:W3CDTF">2023-04-12T12:00:57Z</dcterms:created>
  <dcterms:modified xsi:type="dcterms:W3CDTF">2023-04-14T12:32:04Z</dcterms:modified>
</cp:coreProperties>
</file>